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48FEE-3DF6-46E2-A41A-F35C32E23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9C7D9C-9103-4EB7-8C36-CE01BBACC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664419-1337-4FF3-8AA6-CBEF0EAB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26936E-0AEB-404D-AF61-1DAD914E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7991C-5D95-4308-BE83-4328DC57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33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05182-ED9E-4B40-A4F2-4F4D030B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4B66EC-39C4-4449-9386-7BAC4E286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24A456-0A2C-47A3-B459-FB5C7AD3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AEC686-5FC2-4D46-BEF8-5B95BF68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2D4ED7-BB65-460C-8519-150B9E7E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6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93FA31-9C06-4043-AB75-1F0448124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E4F5AB-AC9F-4D89-9F14-BC3FFFEA7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9E1A3E-A431-40D3-963A-4760A736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4DE795-CA44-4BB2-B8CF-86BB6396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483020-B7FB-4382-968F-AB862C2C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17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386C1-8134-4045-A7EF-7BDB2E06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3B2ED-2A10-4FA3-A390-2484C9FD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A0F75F-51B3-4A64-B873-76DC4183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E758C1-EF99-4B0E-A5B6-ED271FBC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D70AB4-3722-45A4-AF15-926B18A1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58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F09E3-6623-4AFB-A995-7237A1E7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459A96-3186-4277-B47E-9D020F0B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18B63B-72BD-4DDE-B477-C6D28DE0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AF51C8-DFAD-4AD5-90A7-B1E72747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BA498-EBC8-4527-93F2-75D5564F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03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F1567-BE9B-4B6D-B734-C0D52705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4D8F6C-A11B-4222-BDC0-E7EB2EC8A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2507AA-B114-467B-946F-B5831305D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AB1283-B047-4903-83F8-48CE6604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4F4917-3AB3-441A-A3BC-D7BB3C29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54A3A3-5A0C-4E74-A993-8A9FE301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68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FBEB1-2423-4FBC-98E5-0AFE3A09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27D6EA-E336-4A5B-BDB1-9D43C664B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0A1797-0F05-4B80-8865-386ED631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6A3B27-0691-4C5B-A339-887B54EF2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2B171D-4452-44D2-83CE-C53958D02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BEC39B-C130-4985-84EF-468A9B92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CBC7CA-8A05-4595-9760-5EA37A8D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25DA86-F221-4741-AD60-05B47CD0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12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4344E-9528-4C54-82D6-76F32E2F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12ED31-7BB8-404B-9729-974142A3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95EF60-3E79-49E0-8092-0BD63DB3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21ABEB-AD7A-4689-B5B5-894335FA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731A06-F1CB-42AB-9EB3-3B77DCFE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B0BCF0-6C55-4613-BD2E-1DA271CD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52C204-3223-4721-9AE2-10F03AF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9446A-4DE8-4656-9F49-DF405421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719AF2-E2E2-4700-B7A2-B292AA2FF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22ACC1-7284-4B5B-8B64-1E933774F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43EDFF-321C-472D-8CDE-3BE56AA3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4F55B6-6578-4CFD-BEC8-F360539A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3219F6-4D02-4486-B926-CC967958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27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92838-7362-4658-A7E3-4569EEFC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3F91F9-34EE-4155-8C6B-6AA8DAACA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745B2-4DA2-46C4-A657-D0FD15859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07BE2A-C673-4733-AB67-5CBABE7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88A988-A4E3-4244-8356-243989F9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6BFCC9-3BE4-425A-86C6-F519A73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12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83D92-3D7B-49C1-9C8C-D24D019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32BB0B-11C8-43E7-9170-84B52F5DA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E4606E-BE35-4967-86E0-382265084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2DC90-BD08-42AC-B772-02736E5D35DC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C3BB8F-7A6D-4DCB-BAAA-7BE72418B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809D5E-9031-4925-95D7-E29D1C5B4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00F7-8CBE-4723-A990-503C071FCB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33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31B982-7221-4B75-8609-442FC5F22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0A49E-3B15-401F-92D2-1D5184C45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68"/>
            <a:ext cx="9144000" cy="644056"/>
          </a:xfrm>
        </p:spPr>
        <p:txBody>
          <a:bodyPr>
            <a:normAutofit fontScale="90000"/>
          </a:bodyPr>
          <a:lstStyle/>
          <a:p>
            <a:r>
              <a:rPr lang="ru-RU" dirty="0"/>
              <a:t>Самокаты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E3D83B-9204-4240-BF62-04F651707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63935"/>
            <a:ext cx="8955819" cy="166978"/>
          </a:xfrm>
        </p:spPr>
        <p:txBody>
          <a:bodyPr>
            <a:normAutofit fontScale="25000" lnSpcReduction="20000"/>
          </a:bodyPr>
          <a:lstStyle/>
          <a:p>
            <a:r>
              <a:rPr lang="ru-RU" dirty="0"/>
              <a:t>уф че за аппарат</a:t>
            </a:r>
          </a:p>
        </p:txBody>
      </p:sp>
    </p:spTree>
    <p:extLst>
      <p:ext uri="{BB962C8B-B14F-4D97-AF65-F5344CB8AC3E}">
        <p14:creationId xmlns:p14="http://schemas.microsoft.com/office/powerpoint/2010/main" val="37581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793F59-C2A2-4C68-B610-9488D0A5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693"/>
            <a:ext cx="12192000" cy="3070307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A0A101E-0DAF-4218-BDF6-46E1B168D4DB}"/>
              </a:ext>
            </a:extLst>
          </p:cNvPr>
          <p:cNvSpPr/>
          <p:nvPr/>
        </p:nvSpPr>
        <p:spPr>
          <a:xfrm>
            <a:off x="548640" y="381663"/>
            <a:ext cx="11282901" cy="3070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Есть разные самокаты например такие для психов которые не бояться разбиться насмерть</a:t>
            </a:r>
          </a:p>
          <a:p>
            <a:pPr algn="ctr"/>
            <a:r>
              <a:rPr lang="ru-RU" dirty="0"/>
              <a:t>Да и вообще для опасных типов</a:t>
            </a:r>
          </a:p>
          <a:p>
            <a:pPr algn="ctr"/>
            <a:r>
              <a:rPr lang="ru-RU" dirty="0"/>
              <a:t>Самокаты</a:t>
            </a:r>
          </a:p>
        </p:txBody>
      </p:sp>
    </p:spTree>
    <p:extLst>
      <p:ext uri="{BB962C8B-B14F-4D97-AF65-F5344CB8AC3E}">
        <p14:creationId xmlns:p14="http://schemas.microsoft.com/office/powerpoint/2010/main" val="192822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CC98E-1B1C-4549-85A4-0E018A81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79010"/>
            <a:ext cx="12192000" cy="4091526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68A4DE0-4BAB-4FBF-89E2-1D3FC761B9B4}"/>
              </a:ext>
            </a:extLst>
          </p:cNvPr>
          <p:cNvSpPr/>
          <p:nvPr/>
        </p:nvSpPr>
        <p:spPr>
          <a:xfrm>
            <a:off x="0" y="79513"/>
            <a:ext cx="12192000" cy="2170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Есть такие самокаты обычные для более взрослых типов</a:t>
            </a:r>
          </a:p>
          <a:p>
            <a:pPr algn="ctr"/>
            <a:r>
              <a:rPr lang="ru-RU" dirty="0"/>
              <a:t>Тоже очень опасная штука </a:t>
            </a:r>
          </a:p>
          <a:p>
            <a:pPr algn="ctr"/>
            <a:r>
              <a:rPr lang="ru-RU" dirty="0"/>
              <a:t>Для опасных мужчин</a:t>
            </a:r>
          </a:p>
        </p:txBody>
      </p:sp>
    </p:spTree>
    <p:extLst>
      <p:ext uri="{BB962C8B-B14F-4D97-AF65-F5344CB8AC3E}">
        <p14:creationId xmlns:p14="http://schemas.microsoft.com/office/powerpoint/2010/main" val="259368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16AEE1-5009-4074-B2B8-58CF61D51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004"/>
            <a:ext cx="12192000" cy="4082995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C72D76D-1BD6-4FBB-9129-6485483F1F4B}"/>
              </a:ext>
            </a:extLst>
          </p:cNvPr>
          <p:cNvSpPr/>
          <p:nvPr/>
        </p:nvSpPr>
        <p:spPr>
          <a:xfrm>
            <a:off x="278296" y="103366"/>
            <a:ext cx="11855394" cy="2671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 можете на улицах вашего города встретить вот такие самокаты </a:t>
            </a:r>
          </a:p>
          <a:p>
            <a:pPr algn="ctr"/>
            <a:r>
              <a:rPr lang="ru-RU" dirty="0"/>
              <a:t>Но эти самокаты нужно </a:t>
            </a:r>
            <a:r>
              <a:rPr lang="ru-RU" dirty="0" err="1"/>
              <a:t>оплавичать</a:t>
            </a:r>
            <a:r>
              <a:rPr lang="ru-RU" dirty="0"/>
              <a:t> через приложение </a:t>
            </a:r>
          </a:p>
          <a:p>
            <a:pPr algn="ctr"/>
            <a:r>
              <a:rPr lang="ru-RU" dirty="0"/>
              <a:t>Инструкция</a:t>
            </a:r>
          </a:p>
          <a:p>
            <a:pPr algn="ctr"/>
            <a:r>
              <a:rPr lang="ru-RU" dirty="0"/>
              <a:t>Для начала вы сканируете код на самокате </a:t>
            </a:r>
          </a:p>
          <a:p>
            <a:pPr algn="ctr"/>
            <a:r>
              <a:rPr lang="ru-RU" dirty="0"/>
              <a:t>Далее нажимаете оплатить и едите</a:t>
            </a:r>
          </a:p>
          <a:p>
            <a:pPr algn="ctr"/>
            <a:r>
              <a:rPr lang="ru-RU" dirty="0"/>
              <a:t>Самокаты уменьшают скорость на местах где обычно много народу</a:t>
            </a:r>
          </a:p>
          <a:p>
            <a:pPr algn="ctr"/>
            <a:r>
              <a:rPr lang="ru-RU" dirty="0"/>
              <a:t>Когда закончите нажмите завершить </a:t>
            </a:r>
          </a:p>
          <a:p>
            <a:pPr algn="ctr"/>
            <a:r>
              <a:rPr lang="ru-RU" dirty="0"/>
              <a:t>Далее </a:t>
            </a:r>
            <a:r>
              <a:rPr lang="ru-RU" dirty="0" err="1"/>
              <a:t>фоткаете</a:t>
            </a:r>
            <a:r>
              <a:rPr lang="ru-RU" dirty="0"/>
              <a:t> самокат на парковке где определённое место</a:t>
            </a:r>
          </a:p>
          <a:p>
            <a:pPr algn="ctr"/>
            <a:r>
              <a:rPr lang="ru-RU" dirty="0"/>
              <a:t>Не забываете боятся типов которые летят на вас на бешеной скорости</a:t>
            </a:r>
          </a:p>
          <a:p>
            <a:pPr algn="ctr"/>
            <a:r>
              <a:rPr lang="ru-RU" dirty="0"/>
              <a:t>Но вы можете просто купить себе электронный самокат</a:t>
            </a:r>
          </a:p>
        </p:txBody>
      </p:sp>
    </p:spTree>
    <p:extLst>
      <p:ext uri="{BB962C8B-B14F-4D97-AF65-F5344CB8AC3E}">
        <p14:creationId xmlns:p14="http://schemas.microsoft.com/office/powerpoint/2010/main" val="334566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46242C-6165-4D0B-B226-8F235468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2806147"/>
            <a:ext cx="3908729" cy="3908729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6A67048D-DE02-4B8E-AB40-B282EE6D514E}"/>
              </a:ext>
            </a:extLst>
          </p:cNvPr>
          <p:cNvSpPr/>
          <p:nvPr/>
        </p:nvSpPr>
        <p:spPr>
          <a:xfrm>
            <a:off x="1017767" y="143124"/>
            <a:ext cx="3116912" cy="2838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Есть такие самокаты для школьников которые любят делать трюки и возвращаются со сломанными руками и ногами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47AB14-1983-4D52-8D6E-3AF1E335E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90" y="2981740"/>
            <a:ext cx="7429010" cy="38762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363E99-0FB1-47AE-9ECC-8DFB9CF5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90" y="-1"/>
            <a:ext cx="7429010" cy="29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C5041-29E6-4D5C-8F8D-18C1E7F7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60E68153-123D-4604-BEA9-344ECDDE08F7}"/>
              </a:ext>
            </a:extLst>
          </p:cNvPr>
          <p:cNvCxnSpPr/>
          <p:nvPr/>
        </p:nvCxnSpPr>
        <p:spPr>
          <a:xfrm>
            <a:off x="3935896" y="1168842"/>
            <a:ext cx="2067339" cy="155050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396820E-3EEA-438C-8A10-251B6714BECE}"/>
              </a:ext>
            </a:extLst>
          </p:cNvPr>
          <p:cNvSpPr/>
          <p:nvPr/>
        </p:nvSpPr>
        <p:spPr>
          <a:xfrm>
            <a:off x="159026" y="230588"/>
            <a:ext cx="3776870" cy="1757238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Кто придумал самокат?</a:t>
            </a:r>
          </a:p>
        </p:txBody>
      </p: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B3B372E6-4717-4CAA-A6FB-1FA990B91A4F}"/>
              </a:ext>
            </a:extLst>
          </p:cNvPr>
          <p:cNvCxnSpPr/>
          <p:nvPr/>
        </p:nvCxnSpPr>
        <p:spPr>
          <a:xfrm rot="5400000">
            <a:off x="592373" y="2445026"/>
            <a:ext cx="1558455" cy="771276"/>
          </a:xfrm>
          <a:prstGeom prst="bent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0BF7C7F-B288-4FA5-9D94-A04EFC9D17AD}"/>
              </a:ext>
            </a:extLst>
          </p:cNvPr>
          <p:cNvSpPr/>
          <p:nvPr/>
        </p:nvSpPr>
        <p:spPr>
          <a:xfrm>
            <a:off x="302150" y="3609892"/>
            <a:ext cx="2441050" cy="126028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0" i="0" dirty="0">
                <a:solidFill>
                  <a:srgbClr val="FFFFFF"/>
                </a:solidFill>
                <a:effectLst/>
                <a:latin typeface="YS Text"/>
              </a:rPr>
              <a:t>Михаэлем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YS Text"/>
              </a:rPr>
              <a:t>Касслером</a:t>
            </a:r>
            <a:endParaRPr lang="ru-RU" dirty="0"/>
          </a:p>
        </p:txBody>
      </p: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AEA76677-50C8-46EB-BF0B-263414425020}"/>
              </a:ext>
            </a:extLst>
          </p:cNvPr>
          <p:cNvCxnSpPr/>
          <p:nvPr/>
        </p:nvCxnSpPr>
        <p:spPr>
          <a:xfrm>
            <a:off x="2870421" y="4110824"/>
            <a:ext cx="1948069" cy="20673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F66E46E-959E-4935-88EA-482A6B142DDB}"/>
              </a:ext>
            </a:extLst>
          </p:cNvPr>
          <p:cNvSpPr/>
          <p:nvPr/>
        </p:nvSpPr>
        <p:spPr>
          <a:xfrm>
            <a:off x="5096786" y="3429000"/>
            <a:ext cx="5375082" cy="15584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0" i="0" dirty="0">
                <a:effectLst/>
                <a:latin typeface="YS Text"/>
              </a:rPr>
              <a:t>Самокат впервые был изготовлен в 1761 году в Германии </a:t>
            </a:r>
            <a:r>
              <a:rPr lang="ru-RU" sz="1600" b="1" i="0" dirty="0">
                <a:effectLst/>
                <a:latin typeface="YS Text"/>
              </a:rPr>
              <a:t>каретным мастером Михаэлем </a:t>
            </a:r>
            <a:r>
              <a:rPr lang="ru-RU" sz="1600" b="1" i="0" dirty="0" err="1">
                <a:effectLst/>
                <a:latin typeface="YS Text"/>
              </a:rPr>
              <a:t>Касслером</a:t>
            </a:r>
            <a:r>
              <a:rPr lang="ru-RU" sz="1600" b="0" i="0" dirty="0">
                <a:effectLst/>
                <a:latin typeface="YS Text"/>
              </a:rPr>
              <a:t>. По другой версии, самокат создал немецкий изобретатель Карл фон </a:t>
            </a:r>
            <a:r>
              <a:rPr lang="ru-RU" sz="1600" b="0" i="0" dirty="0" err="1">
                <a:effectLst/>
                <a:latin typeface="YS Text"/>
              </a:rPr>
              <a:t>Дрез</a:t>
            </a:r>
            <a:r>
              <a:rPr lang="ru-RU" sz="1600" b="0" i="0" dirty="0">
                <a:effectLst/>
                <a:latin typeface="YS Text"/>
              </a:rPr>
              <a:t> в 1817 году, и усовершенствовал его в 1820 году, сделав управляемым переднее колесо. Такие самокаты приобрели популярность во Франции и Англии.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9371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1B1709-36E2-4794-97BB-9C1FDF35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7296"/>
            <a:ext cx="7343472" cy="4130703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1ACDB2B-E43E-47A0-ADD0-CE996E6F02EE}"/>
              </a:ext>
            </a:extLst>
          </p:cNvPr>
          <p:cNvSpPr/>
          <p:nvPr/>
        </p:nvSpPr>
        <p:spPr>
          <a:xfrm>
            <a:off x="5637475" y="389614"/>
            <a:ext cx="5868062" cy="21229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Спасибо за просмотр вот вам нарисованный самокат</a:t>
            </a:r>
          </a:p>
        </p:txBody>
      </p:sp>
    </p:spTree>
    <p:extLst>
      <p:ext uri="{BB962C8B-B14F-4D97-AF65-F5344CB8AC3E}">
        <p14:creationId xmlns:p14="http://schemas.microsoft.com/office/powerpoint/2010/main" val="36383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7BFC81-7B4A-4284-997B-DA0869561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DB57E53-99FC-41D4-B30F-673F73077581}"/>
              </a:ext>
            </a:extLst>
          </p:cNvPr>
          <p:cNvSpPr/>
          <p:nvPr/>
        </p:nvSpPr>
        <p:spPr>
          <a:xfrm>
            <a:off x="485030" y="469127"/>
            <a:ext cx="4126727" cy="27829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Чо</a:t>
            </a:r>
            <a:r>
              <a:rPr lang="ru-RU" dirty="0">
                <a:solidFill>
                  <a:schemeClr val="tx1"/>
                </a:solidFill>
              </a:rPr>
              <a:t> смотришь иди качайся ой катайся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И кстати не забудь про защиту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Вот например моя то есть скалы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7F46B5-BE11-44DC-A75B-F6FF1A6E6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7" y="2395000"/>
            <a:ext cx="2421835" cy="24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024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206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YS Text</vt:lpstr>
      <vt:lpstr>Тема Office</vt:lpstr>
      <vt:lpstr>Самокаты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Самокаты</dc:title>
  <dc:creator>Kiberone.nalchik@gmail.com</dc:creator>
  <cp:lastModifiedBy>Kiberone.nalchik@gmail.com</cp:lastModifiedBy>
  <cp:revision>5</cp:revision>
  <dcterms:created xsi:type="dcterms:W3CDTF">2023-06-18T10:35:09Z</dcterms:created>
  <dcterms:modified xsi:type="dcterms:W3CDTF">2023-06-18T12:13:06Z</dcterms:modified>
</cp:coreProperties>
</file>